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19"/>
  </p:notesMasterIdLst>
  <p:handoutMasterIdLst>
    <p:handoutMasterId r:id="rId20"/>
  </p:handoutMasterIdLst>
  <p:sldIdLst>
    <p:sldId id="2120" r:id="rId5"/>
    <p:sldId id="2126" r:id="rId6"/>
    <p:sldId id="2148" r:id="rId7"/>
    <p:sldId id="2151" r:id="rId8"/>
    <p:sldId id="2122" r:id="rId9"/>
    <p:sldId id="2152" r:id="rId10"/>
    <p:sldId id="2153" r:id="rId11"/>
    <p:sldId id="2155" r:id="rId12"/>
    <p:sldId id="2156" r:id="rId13"/>
    <p:sldId id="2158" r:id="rId14"/>
    <p:sldId id="2159" r:id="rId15"/>
    <p:sldId id="2157" r:id="rId16"/>
    <p:sldId id="2154" r:id="rId17"/>
    <p:sldId id="2131" r:id="rId18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F0A26E-A840-6D06-0353-F6977884CCB9}" name="Castro Aguirre,  Ignacio Eduardo (WDC)" initials="CAIE(" userId="S::castroign@paho.org::c1899b3e-165b-4f20-8e67-66a3aa7261cb" providerId="AD"/>
  <p188:author id="{153F4CA4-4DFC-F87D-6BB9-C2AE4358874E}" name="Burgos,  Pamela (OS-)" initials="B(" userId="S::burgospam@paho.org::4cc185e3-2630-41ed-a8d8-2594f9228a9a" providerId="AD"/>
  <p188:author id="{8E8DFCB7-B9C4-4DF7-114E-1319CD4FCE9E}" name="Alvarez,  Dan (OS-)" initials="A(" userId="S::alvarezdan@paho.org::d2bae8b0-9bd2-461a-9f6c-3174beeb98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05A60"/>
    <a:srgbClr val="FF671B"/>
    <a:srgbClr val="FEF7DA"/>
    <a:srgbClr val="1B9ADD"/>
    <a:srgbClr val="179ADC"/>
    <a:srgbClr val="EF7544"/>
    <a:srgbClr val="1F6093"/>
    <a:srgbClr val="00AAF0"/>
    <a:srgbClr val="4B5050"/>
    <a:srgbClr val="04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E44C17-A7AD-4392-A7D9-A933478C9BE2}" v="1194" dt="2024-03-06T19:19:05.41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ón, Sr. Rafael (OS-)" userId="c2fac837-0685-48a1-b800-b1141b3e9126" providerId="ADAL" clId="{64E44C17-A7AD-4392-A7D9-A933478C9BE2}"/>
    <pc:docChg chg="undo custSel addSld delSld modSld sldOrd">
      <pc:chgData name="León, Sr. Rafael (OS-)" userId="c2fac837-0685-48a1-b800-b1141b3e9126" providerId="ADAL" clId="{64E44C17-A7AD-4392-A7D9-A933478C9BE2}" dt="2024-03-06T19:26:35.265" v="3512" actId="167"/>
      <pc:docMkLst>
        <pc:docMk/>
      </pc:docMkLst>
      <pc:sldChg chg="modSp mod">
        <pc:chgData name="León, Sr. Rafael (OS-)" userId="c2fac837-0685-48a1-b800-b1141b3e9126" providerId="ADAL" clId="{64E44C17-A7AD-4392-A7D9-A933478C9BE2}" dt="2024-03-06T19:19:42.015" v="3502" actId="122"/>
        <pc:sldMkLst>
          <pc:docMk/>
          <pc:sldMk cId="3400177492" sldId="2120"/>
        </pc:sldMkLst>
        <pc:spChg chg="mod">
          <ac:chgData name="León, Sr. Rafael (OS-)" userId="c2fac837-0685-48a1-b800-b1141b3e9126" providerId="ADAL" clId="{64E44C17-A7AD-4392-A7D9-A933478C9BE2}" dt="2024-03-06T15:01:23.350" v="43" actId="20577"/>
          <ac:spMkLst>
            <pc:docMk/>
            <pc:sldMk cId="3400177492" sldId="2120"/>
            <ac:spMk id="2" creationId="{3F64735C-818A-4018-F478-B71D8BADAF39}"/>
          </ac:spMkLst>
        </pc:spChg>
        <pc:spChg chg="mod">
          <ac:chgData name="León, Sr. Rafael (OS-)" userId="c2fac837-0685-48a1-b800-b1141b3e9126" providerId="ADAL" clId="{64E44C17-A7AD-4392-A7D9-A933478C9BE2}" dt="2024-03-06T19:19:42.015" v="3502" actId="122"/>
          <ac:spMkLst>
            <pc:docMk/>
            <pc:sldMk cId="3400177492" sldId="2120"/>
            <ac:spMk id="3" creationId="{D31892D2-7756-FF7F-DC3D-270CCDC281EB}"/>
          </ac:spMkLst>
        </pc:spChg>
      </pc:sldChg>
      <pc:sldChg chg="modSp add del mod">
        <pc:chgData name="León, Sr. Rafael (OS-)" userId="c2fac837-0685-48a1-b800-b1141b3e9126" providerId="ADAL" clId="{64E44C17-A7AD-4392-A7D9-A933478C9BE2}" dt="2024-03-06T15:04:32.933" v="81" actId="47"/>
        <pc:sldMkLst>
          <pc:docMk/>
          <pc:sldMk cId="372443995" sldId="2121"/>
        </pc:sldMkLst>
        <pc:spChg chg="mod">
          <ac:chgData name="León, Sr. Rafael (OS-)" userId="c2fac837-0685-48a1-b800-b1141b3e9126" providerId="ADAL" clId="{64E44C17-A7AD-4392-A7D9-A933478C9BE2}" dt="2024-03-06T15:01:35.042" v="80" actId="20577"/>
          <ac:spMkLst>
            <pc:docMk/>
            <pc:sldMk cId="372443995" sldId="2121"/>
            <ac:spMk id="3" creationId="{38854C1B-88F5-9ADD-F07F-064782858DC8}"/>
          </ac:spMkLst>
        </pc:spChg>
      </pc:sldChg>
      <pc:sldChg chg="addSp delSp modSp mod">
        <pc:chgData name="León, Sr. Rafael (OS-)" userId="c2fac837-0685-48a1-b800-b1141b3e9126" providerId="ADAL" clId="{64E44C17-A7AD-4392-A7D9-A933478C9BE2}" dt="2024-03-06T19:26:35.265" v="3512" actId="167"/>
        <pc:sldMkLst>
          <pc:docMk/>
          <pc:sldMk cId="1255267998" sldId="2122"/>
        </pc:sldMkLst>
        <pc:spChg chg="add del mod">
          <ac:chgData name="León, Sr. Rafael (OS-)" userId="c2fac837-0685-48a1-b800-b1141b3e9126" providerId="ADAL" clId="{64E44C17-A7AD-4392-A7D9-A933478C9BE2}" dt="2024-03-06T15:07:32.814" v="120" actId="478"/>
          <ac:spMkLst>
            <pc:docMk/>
            <pc:sldMk cId="1255267998" sldId="2122"/>
            <ac:spMk id="3" creationId="{F818D076-447C-2E03-4F7D-3FCE1572A267}"/>
          </ac:spMkLst>
        </pc:spChg>
        <pc:spChg chg="del">
          <ac:chgData name="León, Sr. Rafael (OS-)" userId="c2fac837-0685-48a1-b800-b1141b3e9126" providerId="ADAL" clId="{64E44C17-A7AD-4392-A7D9-A933478C9BE2}" dt="2024-03-06T15:07:33.892" v="121" actId="478"/>
          <ac:spMkLst>
            <pc:docMk/>
            <pc:sldMk cId="1255267998" sldId="2122"/>
            <ac:spMk id="9" creationId="{DF9F2C28-A366-0626-78D6-8BC915710766}"/>
          </ac:spMkLst>
        </pc:spChg>
        <pc:spChg chg="del">
          <ac:chgData name="León, Sr. Rafael (OS-)" userId="c2fac837-0685-48a1-b800-b1141b3e9126" providerId="ADAL" clId="{64E44C17-A7AD-4392-A7D9-A933478C9BE2}" dt="2024-03-06T15:07:36.808" v="123" actId="478"/>
          <ac:spMkLst>
            <pc:docMk/>
            <pc:sldMk cId="1255267998" sldId="2122"/>
            <ac:spMk id="10" creationId="{CF344699-76E1-F9C2-DCF8-3E71F76F9052}"/>
          </ac:spMkLst>
        </pc:spChg>
        <pc:spChg chg="add mod">
          <ac:chgData name="León, Sr. Rafael (OS-)" userId="c2fac837-0685-48a1-b800-b1141b3e9126" providerId="ADAL" clId="{64E44C17-A7AD-4392-A7D9-A933478C9BE2}" dt="2024-03-06T19:19:24.338" v="3501" actId="1076"/>
          <ac:spMkLst>
            <pc:docMk/>
            <pc:sldMk cId="1255267998" sldId="2122"/>
            <ac:spMk id="15" creationId="{FE5D276C-5FB7-B6D6-8293-6585687C5748}"/>
          </ac:spMkLst>
        </pc:spChg>
        <pc:graphicFrameChg chg="del">
          <ac:chgData name="León, Sr. Rafael (OS-)" userId="c2fac837-0685-48a1-b800-b1141b3e9126" providerId="ADAL" clId="{64E44C17-A7AD-4392-A7D9-A933478C9BE2}" dt="2024-03-06T15:07:30.507" v="119" actId="478"/>
          <ac:graphicFrameMkLst>
            <pc:docMk/>
            <pc:sldMk cId="1255267998" sldId="2122"/>
            <ac:graphicFrameMk id="13" creationId="{63ADF3FF-BDA7-6337-AD6C-6D21D8216FE6}"/>
          </ac:graphicFrameMkLst>
        </pc:graphicFrameChg>
        <pc:graphicFrameChg chg="del">
          <ac:chgData name="León, Sr. Rafael (OS-)" userId="c2fac837-0685-48a1-b800-b1141b3e9126" providerId="ADAL" clId="{64E44C17-A7AD-4392-A7D9-A933478C9BE2}" dt="2024-03-06T15:07:35.589" v="122" actId="478"/>
          <ac:graphicFrameMkLst>
            <pc:docMk/>
            <pc:sldMk cId="1255267998" sldId="2122"/>
            <ac:graphicFrameMk id="14" creationId="{2660EBBE-058A-0BC8-A4AE-4B1EF4B1F6D3}"/>
          </ac:graphicFrameMkLst>
        </pc:graphicFrameChg>
        <pc:picChg chg="add del mod">
          <ac:chgData name="León, Sr. Rafael (OS-)" userId="c2fac837-0685-48a1-b800-b1141b3e9126" providerId="ADAL" clId="{64E44C17-A7AD-4392-A7D9-A933478C9BE2}" dt="2024-03-06T15:08:23.229" v="128" actId="478"/>
          <ac:picMkLst>
            <pc:docMk/>
            <pc:sldMk cId="1255267998" sldId="2122"/>
            <ac:picMk id="6" creationId="{FF793AF2-55C5-DBDE-7C67-839456B6C036}"/>
          </ac:picMkLst>
        </pc:picChg>
        <pc:picChg chg="add mod ord">
          <ac:chgData name="León, Sr. Rafael (OS-)" userId="c2fac837-0685-48a1-b800-b1141b3e9126" providerId="ADAL" clId="{64E44C17-A7AD-4392-A7D9-A933478C9BE2}" dt="2024-03-06T19:26:35.265" v="3512" actId="167"/>
          <ac:picMkLst>
            <pc:docMk/>
            <pc:sldMk cId="1255267998" sldId="2122"/>
            <ac:picMk id="8" creationId="{CB5A3118-41C9-37EC-6A94-583591CBC75D}"/>
          </ac:picMkLst>
        </pc:picChg>
        <pc:picChg chg="add mod">
          <ac:chgData name="León, Sr. Rafael (OS-)" userId="c2fac837-0685-48a1-b800-b1141b3e9126" providerId="ADAL" clId="{64E44C17-A7AD-4392-A7D9-A933478C9BE2}" dt="2024-03-06T19:26:28.521" v="3510" actId="1076"/>
          <ac:picMkLst>
            <pc:docMk/>
            <pc:sldMk cId="1255267998" sldId="2122"/>
            <ac:picMk id="12" creationId="{F2380AD9-F6FB-BF26-8F7B-FA2DAC9B5550}"/>
          </ac:picMkLst>
        </pc:picChg>
        <pc:picChg chg="add del mod">
          <ac:chgData name="León, Sr. Rafael (OS-)" userId="c2fac837-0685-48a1-b800-b1141b3e9126" providerId="ADAL" clId="{64E44C17-A7AD-4392-A7D9-A933478C9BE2}" dt="2024-03-06T15:21:21.239" v="360" actId="478"/>
          <ac:picMkLst>
            <pc:docMk/>
            <pc:sldMk cId="1255267998" sldId="2122"/>
            <ac:picMk id="17" creationId="{9DD28DFF-D9A4-1A89-D7E9-637FF14AB6B8}"/>
          </ac:picMkLst>
        </pc:picChg>
        <pc:picChg chg="add del mod modCrop">
          <ac:chgData name="León, Sr. Rafael (OS-)" userId="c2fac837-0685-48a1-b800-b1141b3e9126" providerId="ADAL" clId="{64E44C17-A7AD-4392-A7D9-A933478C9BE2}" dt="2024-03-06T15:21:55.220" v="373" actId="478"/>
          <ac:picMkLst>
            <pc:docMk/>
            <pc:sldMk cId="1255267998" sldId="2122"/>
            <ac:picMk id="19" creationId="{A0DFB56D-BE54-21EF-E808-46BD2C9C73A8}"/>
          </ac:picMkLst>
        </pc:picChg>
        <pc:picChg chg="add mod ord">
          <ac:chgData name="León, Sr. Rafael (OS-)" userId="c2fac837-0685-48a1-b800-b1141b3e9126" providerId="ADAL" clId="{64E44C17-A7AD-4392-A7D9-A933478C9BE2}" dt="2024-03-06T19:26:23.580" v="3509" actId="170"/>
          <ac:picMkLst>
            <pc:docMk/>
            <pc:sldMk cId="1255267998" sldId="2122"/>
            <ac:picMk id="20" creationId="{7C23858E-D003-6DD6-D822-3F8929E64237}"/>
          </ac:picMkLst>
        </pc:picChg>
        <pc:picChg chg="add mod ord">
          <ac:chgData name="León, Sr. Rafael (OS-)" userId="c2fac837-0685-48a1-b800-b1141b3e9126" providerId="ADAL" clId="{64E44C17-A7AD-4392-A7D9-A933478C9BE2}" dt="2024-03-06T19:26:32.986" v="3511" actId="167"/>
          <ac:picMkLst>
            <pc:docMk/>
            <pc:sldMk cId="1255267998" sldId="2122"/>
            <ac:picMk id="21" creationId="{CAAC0AAF-26BE-36E5-6F41-17DFC15A8D57}"/>
          </ac:picMkLst>
        </pc:picChg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932203502" sldId="2123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866271460" sldId="2124"/>
        </pc:sldMkLst>
      </pc:sldChg>
      <pc:sldChg chg="addSp delSp modSp del mod">
        <pc:chgData name="León, Sr. Rafael (OS-)" userId="c2fac837-0685-48a1-b800-b1141b3e9126" providerId="ADAL" clId="{64E44C17-A7AD-4392-A7D9-A933478C9BE2}" dt="2024-03-06T15:45:10.741" v="1230" actId="47"/>
        <pc:sldMkLst>
          <pc:docMk/>
          <pc:sldMk cId="1562593489" sldId="2125"/>
        </pc:sldMkLst>
        <pc:spChg chg="add del mod">
          <ac:chgData name="León, Sr. Rafael (OS-)" userId="c2fac837-0685-48a1-b800-b1141b3e9126" providerId="ADAL" clId="{64E44C17-A7AD-4392-A7D9-A933478C9BE2}" dt="2024-03-06T15:23:07.077" v="378" actId="478"/>
          <ac:spMkLst>
            <pc:docMk/>
            <pc:sldMk cId="1562593489" sldId="2125"/>
            <ac:spMk id="3" creationId="{C4F796B9-5B2A-D0D7-AD68-39C76D74AC63}"/>
          </ac:spMkLst>
        </pc:spChg>
        <pc:spChg chg="del">
          <ac:chgData name="León, Sr. Rafael (OS-)" userId="c2fac837-0685-48a1-b800-b1141b3e9126" providerId="ADAL" clId="{64E44C17-A7AD-4392-A7D9-A933478C9BE2}" dt="2024-03-06T15:23:03.214" v="375" actId="478"/>
          <ac:spMkLst>
            <pc:docMk/>
            <pc:sldMk cId="1562593489" sldId="2125"/>
            <ac:spMk id="9" creationId="{DF9F2C28-A366-0626-78D6-8BC915710766}"/>
          </ac:spMkLst>
        </pc:spChg>
        <pc:graphicFrameChg chg="del">
          <ac:chgData name="León, Sr. Rafael (OS-)" userId="c2fac837-0685-48a1-b800-b1141b3e9126" providerId="ADAL" clId="{64E44C17-A7AD-4392-A7D9-A933478C9BE2}" dt="2024-03-06T15:23:04.463" v="376" actId="478"/>
          <ac:graphicFrameMkLst>
            <pc:docMk/>
            <pc:sldMk cId="1562593489" sldId="2125"/>
            <ac:graphicFrameMk id="13" creationId="{63ADF3FF-BDA7-6337-AD6C-6D21D8216FE6}"/>
          </ac:graphicFrameMkLst>
        </pc:graphicFrameChg>
        <pc:graphicFrameChg chg="del">
          <ac:chgData name="León, Sr. Rafael (OS-)" userId="c2fac837-0685-48a1-b800-b1141b3e9126" providerId="ADAL" clId="{64E44C17-A7AD-4392-A7D9-A933478C9BE2}" dt="2024-03-06T15:23:05.143" v="377" actId="478"/>
          <ac:graphicFrameMkLst>
            <pc:docMk/>
            <pc:sldMk cId="1562593489" sldId="2125"/>
            <ac:graphicFrameMk id="14" creationId="{2660EBBE-058A-0BC8-A4AE-4B1EF4B1F6D3}"/>
          </ac:graphicFrameMkLst>
        </pc:graphicFrameChg>
      </pc:sldChg>
      <pc:sldChg chg="delSp modSp mod ord">
        <pc:chgData name="León, Sr. Rafael (OS-)" userId="c2fac837-0685-48a1-b800-b1141b3e9126" providerId="ADAL" clId="{64E44C17-A7AD-4392-A7D9-A933478C9BE2}" dt="2024-03-06T15:06:42.929" v="105" actId="478"/>
        <pc:sldMkLst>
          <pc:docMk/>
          <pc:sldMk cId="2760418099" sldId="2126"/>
        </pc:sldMkLst>
        <pc:spChg chg="mod">
          <ac:chgData name="León, Sr. Rafael (OS-)" userId="c2fac837-0685-48a1-b800-b1141b3e9126" providerId="ADAL" clId="{64E44C17-A7AD-4392-A7D9-A933478C9BE2}" dt="2024-03-06T15:06:39.178" v="104" actId="20577"/>
          <ac:spMkLst>
            <pc:docMk/>
            <pc:sldMk cId="2760418099" sldId="2126"/>
            <ac:spMk id="2" creationId="{CDC5B39D-1FED-E053-5492-8E32D1BF542A}"/>
          </ac:spMkLst>
        </pc:spChg>
        <pc:spChg chg="del">
          <ac:chgData name="León, Sr. Rafael (OS-)" userId="c2fac837-0685-48a1-b800-b1141b3e9126" providerId="ADAL" clId="{64E44C17-A7AD-4392-A7D9-A933478C9BE2}" dt="2024-03-06T15:06:42.929" v="105" actId="478"/>
          <ac:spMkLst>
            <pc:docMk/>
            <pc:sldMk cId="2760418099" sldId="2126"/>
            <ac:spMk id="3" creationId="{5F8DBBC4-7DB4-BB03-8E6C-9774D18BFBE7}"/>
          </ac:spMkLst>
        </pc:spChg>
      </pc:sldChg>
      <pc:sldChg chg="del">
        <pc:chgData name="León, Sr. Rafael (OS-)" userId="c2fac837-0685-48a1-b800-b1141b3e9126" providerId="ADAL" clId="{64E44C17-A7AD-4392-A7D9-A933478C9BE2}" dt="2024-03-06T15:49:39.963" v="1342" actId="47"/>
        <pc:sldMkLst>
          <pc:docMk/>
          <pc:sldMk cId="1458166357" sldId="2127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434317496" sldId="2128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533876126" sldId="212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293187863" sldId="2130"/>
        </pc:sldMkLst>
      </pc:sldChg>
      <pc:sldChg chg="del">
        <pc:chgData name="León, Sr. Rafael (OS-)" userId="c2fac837-0685-48a1-b800-b1141b3e9126" providerId="ADAL" clId="{64E44C17-A7AD-4392-A7D9-A933478C9BE2}" dt="2024-03-06T15:01:08.290" v="0" actId="47"/>
        <pc:sldMkLst>
          <pc:docMk/>
          <pc:sldMk cId="1339078084" sldId="2131"/>
        </pc:sldMkLst>
      </pc:sldChg>
      <pc:sldChg chg="add">
        <pc:chgData name="León, Sr. Rafael (OS-)" userId="c2fac837-0685-48a1-b800-b1141b3e9126" providerId="ADAL" clId="{64E44C17-A7AD-4392-A7D9-A933478C9BE2}" dt="2024-03-06T19:13:22.374" v="3480"/>
        <pc:sldMkLst>
          <pc:docMk/>
          <pc:sldMk cId="3527189845" sldId="2131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862195314" sldId="2132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680855674" sldId="2134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467954720" sldId="2135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591455857" sldId="2136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128992995" sldId="2137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07204293" sldId="2138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1390677560" sldId="213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918195803" sldId="2141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358465391" sldId="2142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453453560" sldId="2144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117307088" sldId="2145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79635996" sldId="2147"/>
        </pc:sldMkLst>
      </pc:sldChg>
      <pc:sldChg chg="addSp delSp modSp mod">
        <pc:chgData name="León, Sr. Rafael (OS-)" userId="c2fac837-0685-48a1-b800-b1141b3e9126" providerId="ADAL" clId="{64E44C17-A7AD-4392-A7D9-A933478C9BE2}" dt="2024-03-06T15:17:16.367" v="276" actId="20577"/>
        <pc:sldMkLst>
          <pc:docMk/>
          <pc:sldMk cId="1635316485" sldId="2148"/>
        </pc:sldMkLst>
        <pc:spChg chg="del">
          <ac:chgData name="León, Sr. Rafael (OS-)" userId="c2fac837-0685-48a1-b800-b1141b3e9126" providerId="ADAL" clId="{64E44C17-A7AD-4392-A7D9-A933478C9BE2}" dt="2024-03-06T15:13:06.850" v="168" actId="478"/>
          <ac:spMkLst>
            <pc:docMk/>
            <pc:sldMk cId="1635316485" sldId="2148"/>
            <ac:spMk id="2" creationId="{602C5F38-8A95-3ED4-BCA6-06EE3DCE66DA}"/>
          </ac:spMkLst>
        </pc:spChg>
        <pc:spChg chg="del">
          <ac:chgData name="León, Sr. Rafael (OS-)" userId="c2fac837-0685-48a1-b800-b1141b3e9126" providerId="ADAL" clId="{64E44C17-A7AD-4392-A7D9-A933478C9BE2}" dt="2024-03-06T15:06:00.475" v="83"/>
          <ac:spMkLst>
            <pc:docMk/>
            <pc:sldMk cId="1635316485" sldId="2148"/>
            <ac:spMk id="3" creationId="{61DF6C15-5F90-9646-E6DD-AACD2390191A}"/>
          </ac:spMkLst>
        </pc:spChg>
        <pc:spChg chg="del">
          <ac:chgData name="León, Sr. Rafael (OS-)" userId="c2fac837-0685-48a1-b800-b1141b3e9126" providerId="ADAL" clId="{64E44C17-A7AD-4392-A7D9-A933478C9BE2}" dt="2024-03-06T15:06:19.657" v="90" actId="478"/>
          <ac:spMkLst>
            <pc:docMk/>
            <pc:sldMk cId="1635316485" sldId="2148"/>
            <ac:spMk id="4" creationId="{F6005566-79DC-1C5A-D965-C70A31D7BE67}"/>
          </ac:spMkLst>
        </pc:spChg>
        <pc:spChg chg="add del mod">
          <ac:chgData name="León, Sr. Rafael (OS-)" userId="c2fac837-0685-48a1-b800-b1141b3e9126" providerId="ADAL" clId="{64E44C17-A7AD-4392-A7D9-A933478C9BE2}" dt="2024-03-06T15:06:11.205" v="89" actId="478"/>
          <ac:spMkLst>
            <pc:docMk/>
            <pc:sldMk cId="1635316485" sldId="2148"/>
            <ac:spMk id="10" creationId="{EC8251C0-DFB8-DDE1-3162-FCC541B32F56}"/>
          </ac:spMkLst>
        </pc:spChg>
        <pc:spChg chg="add del mod">
          <ac:chgData name="León, Sr. Rafael (OS-)" userId="c2fac837-0685-48a1-b800-b1141b3e9126" providerId="ADAL" clId="{64E44C17-A7AD-4392-A7D9-A933478C9BE2}" dt="2024-03-06T15:09:44.203" v="166" actId="478"/>
          <ac:spMkLst>
            <pc:docMk/>
            <pc:sldMk cId="1635316485" sldId="2148"/>
            <ac:spMk id="11" creationId="{CE3037D8-0C26-3383-CAB0-E5EA86940577}"/>
          </ac:spMkLst>
        </pc:spChg>
        <pc:spChg chg="add mod">
          <ac:chgData name="León, Sr. Rafael (OS-)" userId="c2fac837-0685-48a1-b800-b1141b3e9126" providerId="ADAL" clId="{64E44C17-A7AD-4392-A7D9-A933478C9BE2}" dt="2024-03-06T15:17:16.367" v="276" actId="20577"/>
          <ac:spMkLst>
            <pc:docMk/>
            <pc:sldMk cId="1635316485" sldId="2148"/>
            <ac:spMk id="18" creationId="{DDB14408-A1D0-5BC1-B89C-0ABE0CB155C9}"/>
          </ac:spMkLst>
        </pc:spChg>
        <pc:picChg chg="del">
          <ac:chgData name="León, Sr. Rafael (OS-)" userId="c2fac837-0685-48a1-b800-b1141b3e9126" providerId="ADAL" clId="{64E44C17-A7AD-4392-A7D9-A933478C9BE2}" dt="2024-03-06T15:04:35.086" v="82" actId="478"/>
          <ac:picMkLst>
            <pc:docMk/>
            <pc:sldMk cId="1635316485" sldId="2148"/>
            <ac:picMk id="7" creationId="{2A8E6504-FD47-D8A0-4296-3831D14982F5}"/>
          </ac:picMkLst>
        </pc:picChg>
        <pc:picChg chg="add del mod ord">
          <ac:chgData name="León, Sr. Rafael (OS-)" userId="c2fac837-0685-48a1-b800-b1141b3e9126" providerId="ADAL" clId="{64E44C17-A7AD-4392-A7D9-A933478C9BE2}" dt="2024-03-06T15:13:08.538" v="169" actId="167"/>
          <ac:picMkLst>
            <pc:docMk/>
            <pc:sldMk cId="1635316485" sldId="2148"/>
            <ac:picMk id="8" creationId="{E3518199-47B3-3001-5681-FD88B85C4DD4}"/>
          </ac:picMkLst>
        </pc:picChg>
        <pc:picChg chg="add del mod">
          <ac:chgData name="León, Sr. Rafael (OS-)" userId="c2fac837-0685-48a1-b800-b1141b3e9126" providerId="ADAL" clId="{64E44C17-A7AD-4392-A7D9-A933478C9BE2}" dt="2024-03-06T15:13:46.887" v="173" actId="478"/>
          <ac:picMkLst>
            <pc:docMk/>
            <pc:sldMk cId="1635316485" sldId="2148"/>
            <ac:picMk id="13" creationId="{1A54E2A8-7F8D-9EAF-A621-2C9A8FCF6F5E}"/>
          </ac:picMkLst>
        </pc:picChg>
        <pc:picChg chg="add del mod">
          <ac:chgData name="León, Sr. Rafael (OS-)" userId="c2fac837-0685-48a1-b800-b1141b3e9126" providerId="ADAL" clId="{64E44C17-A7AD-4392-A7D9-A933478C9BE2}" dt="2024-03-06T15:14:08.294" v="177" actId="478"/>
          <ac:picMkLst>
            <pc:docMk/>
            <pc:sldMk cId="1635316485" sldId="2148"/>
            <ac:picMk id="15" creationId="{8A5D8991-2718-074E-72A9-B9ECFF1CAE1B}"/>
          </ac:picMkLst>
        </pc:picChg>
        <pc:picChg chg="add del mod">
          <ac:chgData name="León, Sr. Rafael (OS-)" userId="c2fac837-0685-48a1-b800-b1141b3e9126" providerId="ADAL" clId="{64E44C17-A7AD-4392-A7D9-A933478C9BE2}" dt="2024-03-06T15:14:20.154" v="180" actId="478"/>
          <ac:picMkLst>
            <pc:docMk/>
            <pc:sldMk cId="1635316485" sldId="2148"/>
            <ac:picMk id="17" creationId="{4F7CEC16-95B4-E5D8-E7B6-B5DF53AEC65B}"/>
          </ac:picMkLst>
        </pc:picChg>
        <pc:picChg chg="add mod modCrop">
          <ac:chgData name="León, Sr. Rafael (OS-)" userId="c2fac837-0685-48a1-b800-b1141b3e9126" providerId="ADAL" clId="{64E44C17-A7AD-4392-A7D9-A933478C9BE2}" dt="2024-03-06T15:17:12.858" v="274" actId="1076"/>
          <ac:picMkLst>
            <pc:docMk/>
            <pc:sldMk cId="1635316485" sldId="2148"/>
            <ac:picMk id="20" creationId="{CAFEA6B5-F4EF-D05D-C388-59D05B92D336}"/>
          </ac:picMkLst>
        </pc:picChg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3737365600" sldId="2149"/>
        </pc:sldMkLst>
      </pc:sldChg>
      <pc:sldChg chg="add del">
        <pc:chgData name="León, Sr. Rafael (OS-)" userId="c2fac837-0685-48a1-b800-b1141b3e9126" providerId="ADAL" clId="{64E44C17-A7AD-4392-A7D9-A933478C9BE2}" dt="2024-03-06T16:09:21.318" v="1872" actId="47"/>
        <pc:sldMkLst>
          <pc:docMk/>
          <pc:sldMk cId="2293406866" sldId="2150"/>
        </pc:sldMkLst>
      </pc:sldChg>
      <pc:sldChg chg="modSp add mod ord">
        <pc:chgData name="León, Sr. Rafael (OS-)" userId="c2fac837-0685-48a1-b800-b1141b3e9126" providerId="ADAL" clId="{64E44C17-A7AD-4392-A7D9-A933478C9BE2}" dt="2024-03-06T15:07:24.028" v="116" actId="20577"/>
        <pc:sldMkLst>
          <pc:docMk/>
          <pc:sldMk cId="539718522" sldId="2151"/>
        </pc:sldMkLst>
        <pc:spChg chg="mod">
          <ac:chgData name="León, Sr. Rafael (OS-)" userId="c2fac837-0685-48a1-b800-b1141b3e9126" providerId="ADAL" clId="{64E44C17-A7AD-4392-A7D9-A933478C9BE2}" dt="2024-03-06T15:07:24.028" v="116" actId="20577"/>
          <ac:spMkLst>
            <pc:docMk/>
            <pc:sldMk cId="539718522" sldId="2151"/>
            <ac:spMk id="2" creationId="{CDC5B39D-1FED-E053-5492-8E32D1BF542A}"/>
          </ac:spMkLst>
        </pc:spChg>
      </pc:sldChg>
      <pc:sldChg chg="addSp modSp add mod ord">
        <pc:chgData name="León, Sr. Rafael (OS-)" userId="c2fac837-0685-48a1-b800-b1141b3e9126" providerId="ADAL" clId="{64E44C17-A7AD-4392-A7D9-A933478C9BE2}" dt="2024-03-06T19:17:37.300" v="3487" actId="1076"/>
        <pc:sldMkLst>
          <pc:docMk/>
          <pc:sldMk cId="3297179066" sldId="2152"/>
        </pc:sldMkLst>
        <pc:spChg chg="mod">
          <ac:chgData name="León, Sr. Rafael (OS-)" userId="c2fac837-0685-48a1-b800-b1141b3e9126" providerId="ADAL" clId="{64E44C17-A7AD-4392-A7D9-A933478C9BE2}" dt="2024-03-06T19:17:35.288" v="3486" actId="120"/>
          <ac:spMkLst>
            <pc:docMk/>
            <pc:sldMk cId="3297179066" sldId="2152"/>
            <ac:spMk id="2" creationId="{CDC5B39D-1FED-E053-5492-8E32D1BF542A}"/>
          </ac:spMkLst>
        </pc:spChg>
        <pc:picChg chg="add mod">
          <ac:chgData name="León, Sr. Rafael (OS-)" userId="c2fac837-0685-48a1-b800-b1141b3e9126" providerId="ADAL" clId="{64E44C17-A7AD-4392-A7D9-A933478C9BE2}" dt="2024-03-06T19:17:37.300" v="3487" actId="1076"/>
          <ac:picMkLst>
            <pc:docMk/>
            <pc:sldMk cId="3297179066" sldId="2152"/>
            <ac:picMk id="5" creationId="{F40CEF18-E67B-0E2A-126E-1455683244CB}"/>
          </ac:picMkLst>
        </pc:picChg>
      </pc:sldChg>
      <pc:sldChg chg="new del">
        <pc:chgData name="León, Sr. Rafael (OS-)" userId="c2fac837-0685-48a1-b800-b1141b3e9126" providerId="ADAL" clId="{64E44C17-A7AD-4392-A7D9-A933478C9BE2}" dt="2024-03-06T15:07:28.925" v="118" actId="47"/>
        <pc:sldMkLst>
          <pc:docMk/>
          <pc:sldMk cId="4026302956" sldId="2152"/>
        </pc:sldMkLst>
      </pc:sldChg>
      <pc:sldChg chg="addSp modSp new mod">
        <pc:chgData name="León, Sr. Rafael (OS-)" userId="c2fac837-0685-48a1-b800-b1141b3e9126" providerId="ADAL" clId="{64E44C17-A7AD-4392-A7D9-A933478C9BE2}" dt="2024-03-06T17:19:53.651" v="2475" actId="20577"/>
        <pc:sldMkLst>
          <pc:docMk/>
          <pc:sldMk cId="3966356346" sldId="2153"/>
        </pc:sldMkLst>
        <pc:spChg chg="mod">
          <ac:chgData name="León, Sr. Rafael (OS-)" userId="c2fac837-0685-48a1-b800-b1141b3e9126" providerId="ADAL" clId="{64E44C17-A7AD-4392-A7D9-A933478C9BE2}" dt="2024-03-06T15:26:06.520" v="439" actId="20577"/>
          <ac:spMkLst>
            <pc:docMk/>
            <pc:sldMk cId="3966356346" sldId="2153"/>
            <ac:spMk id="2" creationId="{D8E11D8D-1BC6-BFF7-9D02-FF7AB3F8FFB7}"/>
          </ac:spMkLst>
        </pc:spChg>
        <pc:spChg chg="mod">
          <ac:chgData name="León, Sr. Rafael (OS-)" userId="c2fac837-0685-48a1-b800-b1141b3e9126" providerId="ADAL" clId="{64E44C17-A7AD-4392-A7D9-A933478C9BE2}" dt="2024-03-06T17:19:53.651" v="2475" actId="20577"/>
          <ac:spMkLst>
            <pc:docMk/>
            <pc:sldMk cId="3966356346" sldId="2153"/>
            <ac:spMk id="3" creationId="{682560BF-C37D-E01D-8602-A4DF2B09B78E}"/>
          </ac:spMkLst>
        </pc:spChg>
        <pc:spChg chg="mod">
          <ac:chgData name="León, Sr. Rafael (OS-)" userId="c2fac837-0685-48a1-b800-b1141b3e9126" providerId="ADAL" clId="{64E44C17-A7AD-4392-A7D9-A933478C9BE2}" dt="2024-03-06T15:34:31.926" v="1229"/>
          <ac:spMkLst>
            <pc:docMk/>
            <pc:sldMk cId="3966356346" sldId="2153"/>
            <ac:spMk id="4" creationId="{463CCCE8-C26B-D017-64D7-FE33C55B959C}"/>
          </ac:spMkLst>
        </pc:spChg>
        <pc:picChg chg="add mod ord">
          <ac:chgData name="León, Sr. Rafael (OS-)" userId="c2fac837-0685-48a1-b800-b1141b3e9126" providerId="ADAL" clId="{64E44C17-A7AD-4392-A7D9-A933478C9BE2}" dt="2024-03-06T15:34:15.409" v="1226" actId="167"/>
          <ac:picMkLst>
            <pc:docMk/>
            <pc:sldMk cId="3966356346" sldId="2153"/>
            <ac:picMk id="7" creationId="{419E57DA-CAB1-3D4E-7D2C-21E1A2D288B5}"/>
          </ac:picMkLst>
        </pc:picChg>
        <pc:picChg chg="add mod">
          <ac:chgData name="León, Sr. Rafael (OS-)" userId="c2fac837-0685-48a1-b800-b1141b3e9126" providerId="ADAL" clId="{64E44C17-A7AD-4392-A7D9-A933478C9BE2}" dt="2024-03-06T15:33:53.603" v="1174" actId="1076"/>
          <ac:picMkLst>
            <pc:docMk/>
            <pc:sldMk cId="3966356346" sldId="2153"/>
            <ac:picMk id="9" creationId="{5FD11D7A-6B05-F349-2FBD-4825FA28CC4B}"/>
          </ac:picMkLst>
        </pc:picChg>
        <pc:picChg chg="add mod">
          <ac:chgData name="León, Sr. Rafael (OS-)" userId="c2fac837-0685-48a1-b800-b1141b3e9126" providerId="ADAL" clId="{64E44C17-A7AD-4392-A7D9-A933478C9BE2}" dt="2024-03-06T15:33:58.595" v="1178" actId="1076"/>
          <ac:picMkLst>
            <pc:docMk/>
            <pc:sldMk cId="3966356346" sldId="2153"/>
            <ac:picMk id="11" creationId="{A7953A3B-4E8D-B516-E0DA-395685C13103}"/>
          </ac:picMkLst>
        </pc:picChg>
        <pc:picChg chg="add mod">
          <ac:chgData name="León, Sr. Rafael (OS-)" userId="c2fac837-0685-48a1-b800-b1141b3e9126" providerId="ADAL" clId="{64E44C17-A7AD-4392-A7D9-A933478C9BE2}" dt="2024-03-06T15:33:57.357" v="1177" actId="14100"/>
          <ac:picMkLst>
            <pc:docMk/>
            <pc:sldMk cId="3966356346" sldId="2153"/>
            <ac:picMk id="13" creationId="{2B2D75A2-0A7E-9042-CF55-FBF73FBC26EC}"/>
          </ac:picMkLst>
        </pc:picChg>
        <pc:picChg chg="add mod">
          <ac:chgData name="León, Sr. Rafael (OS-)" userId="c2fac837-0685-48a1-b800-b1141b3e9126" providerId="ADAL" clId="{64E44C17-A7AD-4392-A7D9-A933478C9BE2}" dt="2024-03-06T15:33:55.706" v="1176" actId="1076"/>
          <ac:picMkLst>
            <pc:docMk/>
            <pc:sldMk cId="3966356346" sldId="2153"/>
            <ac:picMk id="15" creationId="{D7F4062C-3A1E-9C93-B0A9-9D61DFE2AF20}"/>
          </ac:picMkLst>
        </pc:picChg>
      </pc:sldChg>
      <pc:sldChg chg="add del">
        <pc:chgData name="León, Sr. Rafael (OS-)" userId="c2fac837-0685-48a1-b800-b1141b3e9126" providerId="ADAL" clId="{64E44C17-A7AD-4392-A7D9-A933478C9BE2}" dt="2024-03-06T15:27:12.084" v="455"/>
        <pc:sldMkLst>
          <pc:docMk/>
          <pc:sldMk cId="1030275078" sldId="2154"/>
        </pc:sldMkLst>
      </pc:sldChg>
      <pc:sldChg chg="addSp delSp modSp new mod ord">
        <pc:chgData name="León, Sr. Rafael (OS-)" userId="c2fac837-0685-48a1-b800-b1141b3e9126" providerId="ADAL" clId="{64E44C17-A7AD-4392-A7D9-A933478C9BE2}" dt="2024-03-06T16:18:45.635" v="1900"/>
        <pc:sldMkLst>
          <pc:docMk/>
          <pc:sldMk cId="1731465706" sldId="2154"/>
        </pc:sldMkLst>
        <pc:spChg chg="mod">
          <ac:chgData name="León, Sr. Rafael (OS-)" userId="c2fac837-0685-48a1-b800-b1141b3e9126" providerId="ADAL" clId="{64E44C17-A7AD-4392-A7D9-A933478C9BE2}" dt="2024-03-06T15:45:30.413" v="1256" actId="20577"/>
          <ac:spMkLst>
            <pc:docMk/>
            <pc:sldMk cId="1731465706" sldId="2154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5:45:57.131" v="1313" actId="20577"/>
          <ac:spMkLst>
            <pc:docMk/>
            <pc:sldMk cId="1731465706" sldId="2154"/>
            <ac:spMk id="3" creationId="{89484938-6D57-6B46-E110-082A0E4E699A}"/>
          </ac:spMkLst>
        </pc:spChg>
        <pc:spChg chg="del">
          <ac:chgData name="León, Sr. Rafael (OS-)" userId="c2fac837-0685-48a1-b800-b1141b3e9126" providerId="ADAL" clId="{64E44C17-A7AD-4392-A7D9-A933478C9BE2}" dt="2024-03-06T15:45:36.712" v="1257" actId="478"/>
          <ac:spMkLst>
            <pc:docMk/>
            <pc:sldMk cId="1731465706" sldId="2154"/>
            <ac:spMk id="4" creationId="{AA9218FC-0C8C-EFDB-9BAA-A87512204119}"/>
          </ac:spMkLst>
        </pc:spChg>
        <pc:picChg chg="add mod">
          <ac:chgData name="León, Sr. Rafael (OS-)" userId="c2fac837-0685-48a1-b800-b1141b3e9126" providerId="ADAL" clId="{64E44C17-A7AD-4392-A7D9-A933478C9BE2}" dt="2024-03-06T15:48:58.231" v="1336" actId="1076"/>
          <ac:picMkLst>
            <pc:docMk/>
            <pc:sldMk cId="1731465706" sldId="2154"/>
            <ac:picMk id="7" creationId="{F9842A87-1AC6-027F-292B-5C7364C4FEEE}"/>
          </ac:picMkLst>
        </pc:picChg>
        <pc:picChg chg="add mod ord modCrop">
          <ac:chgData name="León, Sr. Rafael (OS-)" userId="c2fac837-0685-48a1-b800-b1141b3e9126" providerId="ADAL" clId="{64E44C17-A7AD-4392-A7D9-A933478C9BE2}" dt="2024-03-06T15:49:15.065" v="1341" actId="1076"/>
          <ac:picMkLst>
            <pc:docMk/>
            <pc:sldMk cId="1731465706" sldId="2154"/>
            <ac:picMk id="9" creationId="{CFF27000-0B61-4AB2-0F2F-D62B19AE87A2}"/>
          </ac:picMkLst>
        </pc:picChg>
        <pc:picChg chg="add mod ord">
          <ac:chgData name="León, Sr. Rafael (OS-)" userId="c2fac837-0685-48a1-b800-b1141b3e9126" providerId="ADAL" clId="{64E44C17-A7AD-4392-A7D9-A933478C9BE2}" dt="2024-03-06T15:49:10.551" v="1339" actId="167"/>
          <ac:picMkLst>
            <pc:docMk/>
            <pc:sldMk cId="1731465706" sldId="2154"/>
            <ac:picMk id="11" creationId="{EABAB423-9944-22FC-E17B-4FC1946AE340}"/>
          </ac:picMkLst>
        </pc:picChg>
      </pc:sldChg>
      <pc:sldChg chg="delSp modSp add del mod">
        <pc:chgData name="León, Sr. Rafael (OS-)" userId="c2fac837-0685-48a1-b800-b1141b3e9126" providerId="ADAL" clId="{64E44C17-A7AD-4392-A7D9-A933478C9BE2}" dt="2024-03-06T17:50:39.036" v="3430" actId="20577"/>
        <pc:sldMkLst>
          <pc:docMk/>
          <pc:sldMk cId="3731581761" sldId="2155"/>
        </pc:sldMkLst>
        <pc:spChg chg="mod">
          <ac:chgData name="León, Sr. Rafael (OS-)" userId="c2fac837-0685-48a1-b800-b1141b3e9126" providerId="ADAL" clId="{64E44C17-A7AD-4392-A7D9-A933478C9BE2}" dt="2024-03-06T15:49:49.809" v="1368" actId="20577"/>
          <ac:spMkLst>
            <pc:docMk/>
            <pc:sldMk cId="3731581761" sldId="2155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7:50:39.036" v="3430" actId="20577"/>
          <ac:spMkLst>
            <pc:docMk/>
            <pc:sldMk cId="3731581761" sldId="2155"/>
            <ac:spMk id="3" creationId="{89484938-6D57-6B46-E110-082A0E4E699A}"/>
          </ac:spMkLst>
        </pc:spChg>
        <pc:picChg chg="del">
          <ac:chgData name="León, Sr. Rafael (OS-)" userId="c2fac837-0685-48a1-b800-b1141b3e9126" providerId="ADAL" clId="{64E44C17-A7AD-4392-A7D9-A933478C9BE2}" dt="2024-03-06T15:49:58.241" v="1371" actId="478"/>
          <ac:picMkLst>
            <pc:docMk/>
            <pc:sldMk cId="3731581761" sldId="2155"/>
            <ac:picMk id="7" creationId="{F9842A87-1AC6-027F-292B-5C7364C4FEEE}"/>
          </ac:picMkLst>
        </pc:picChg>
        <pc:picChg chg="del">
          <ac:chgData name="León, Sr. Rafael (OS-)" userId="c2fac837-0685-48a1-b800-b1141b3e9126" providerId="ADAL" clId="{64E44C17-A7AD-4392-A7D9-A933478C9BE2}" dt="2024-03-06T15:49:57.500" v="1370" actId="478"/>
          <ac:picMkLst>
            <pc:docMk/>
            <pc:sldMk cId="3731581761" sldId="2155"/>
            <ac:picMk id="9" creationId="{CFF27000-0B61-4AB2-0F2F-D62B19AE87A2}"/>
          </ac:picMkLst>
        </pc:picChg>
        <pc:picChg chg="del">
          <ac:chgData name="León, Sr. Rafael (OS-)" userId="c2fac837-0685-48a1-b800-b1141b3e9126" providerId="ADAL" clId="{64E44C17-A7AD-4392-A7D9-A933478C9BE2}" dt="2024-03-06T15:49:58.635" v="1372" actId="478"/>
          <ac:picMkLst>
            <pc:docMk/>
            <pc:sldMk cId="3731581761" sldId="2155"/>
            <ac:picMk id="11" creationId="{EABAB423-9944-22FC-E17B-4FC1946AE340}"/>
          </ac:picMkLst>
        </pc:picChg>
      </pc:sldChg>
      <pc:sldChg chg="addSp delSp modSp add mod">
        <pc:chgData name="León, Sr. Rafael (OS-)" userId="c2fac837-0685-48a1-b800-b1141b3e9126" providerId="ADAL" clId="{64E44C17-A7AD-4392-A7D9-A933478C9BE2}" dt="2024-03-06T17:26:19.368" v="2940" actId="1076"/>
        <pc:sldMkLst>
          <pc:docMk/>
          <pc:sldMk cId="3684162744" sldId="2156"/>
        </pc:sldMkLst>
        <pc:spChg chg="mod">
          <ac:chgData name="León, Sr. Rafael (OS-)" userId="c2fac837-0685-48a1-b800-b1141b3e9126" providerId="ADAL" clId="{64E44C17-A7AD-4392-A7D9-A933478C9BE2}" dt="2024-03-06T17:18:37.472" v="2389" actId="20577"/>
          <ac:spMkLst>
            <pc:docMk/>
            <pc:sldMk cId="3684162744" sldId="2156"/>
            <ac:spMk id="2" creationId="{494074E7-7D79-446D-D428-0ADE8E21D06A}"/>
          </ac:spMkLst>
        </pc:spChg>
        <pc:spChg chg="mod">
          <ac:chgData name="León, Sr. Rafael (OS-)" userId="c2fac837-0685-48a1-b800-b1141b3e9126" providerId="ADAL" clId="{64E44C17-A7AD-4392-A7D9-A933478C9BE2}" dt="2024-03-06T17:23:45.198" v="2925" actId="20577"/>
          <ac:spMkLst>
            <pc:docMk/>
            <pc:sldMk cId="3684162744" sldId="2156"/>
            <ac:spMk id="3" creationId="{89484938-6D57-6B46-E110-082A0E4E699A}"/>
          </ac:spMkLst>
        </pc:spChg>
        <pc:picChg chg="add mod ord">
          <ac:chgData name="León, Sr. Rafael (OS-)" userId="c2fac837-0685-48a1-b800-b1141b3e9126" providerId="ADAL" clId="{64E44C17-A7AD-4392-A7D9-A933478C9BE2}" dt="2024-03-06T17:26:19.368" v="2940" actId="1076"/>
          <ac:picMkLst>
            <pc:docMk/>
            <pc:sldMk cId="3684162744" sldId="2156"/>
            <ac:picMk id="6" creationId="{6D019713-6069-3FDF-96F4-0013BA51074C}"/>
          </ac:picMkLst>
        </pc:picChg>
        <pc:picChg chg="del">
          <ac:chgData name="León, Sr. Rafael (OS-)" userId="c2fac837-0685-48a1-b800-b1141b3e9126" providerId="ADAL" clId="{64E44C17-A7AD-4392-A7D9-A933478C9BE2}" dt="2024-03-06T16:13:48.845" v="1896" actId="478"/>
          <ac:picMkLst>
            <pc:docMk/>
            <pc:sldMk cId="3684162744" sldId="2156"/>
            <ac:picMk id="7" creationId="{F9842A87-1AC6-027F-292B-5C7364C4FEEE}"/>
          </ac:picMkLst>
        </pc:picChg>
        <pc:picChg chg="del">
          <ac:chgData name="León, Sr. Rafael (OS-)" userId="c2fac837-0685-48a1-b800-b1141b3e9126" providerId="ADAL" clId="{64E44C17-A7AD-4392-A7D9-A933478C9BE2}" dt="2024-03-06T16:13:49.629" v="1897" actId="478"/>
          <ac:picMkLst>
            <pc:docMk/>
            <pc:sldMk cId="3684162744" sldId="2156"/>
            <ac:picMk id="9" creationId="{CFF27000-0B61-4AB2-0F2F-D62B19AE87A2}"/>
          </ac:picMkLst>
        </pc:picChg>
        <pc:picChg chg="del">
          <ac:chgData name="León, Sr. Rafael (OS-)" userId="c2fac837-0685-48a1-b800-b1141b3e9126" providerId="ADAL" clId="{64E44C17-A7AD-4392-A7D9-A933478C9BE2}" dt="2024-03-06T16:13:49.969" v="1898" actId="478"/>
          <ac:picMkLst>
            <pc:docMk/>
            <pc:sldMk cId="3684162744" sldId="2156"/>
            <ac:picMk id="11" creationId="{EABAB423-9944-22FC-E17B-4FC1946AE340}"/>
          </ac:picMkLst>
        </pc:picChg>
      </pc:sldChg>
      <pc:sldChg chg="addSp modSp add mod">
        <pc:chgData name="León, Sr. Rafael (OS-)" userId="c2fac837-0685-48a1-b800-b1141b3e9126" providerId="ADAL" clId="{64E44C17-A7AD-4392-A7D9-A933478C9BE2}" dt="2024-03-06T19:17:07.615" v="3483" actId="1076"/>
        <pc:sldMkLst>
          <pc:docMk/>
          <pc:sldMk cId="1628039169" sldId="2157"/>
        </pc:sldMkLst>
        <pc:spChg chg="mod">
          <ac:chgData name="León, Sr. Rafael (OS-)" userId="c2fac837-0685-48a1-b800-b1141b3e9126" providerId="ADAL" clId="{64E44C17-A7AD-4392-A7D9-A933478C9BE2}" dt="2024-03-06T19:16:44.540" v="3481" actId="14100"/>
          <ac:spMkLst>
            <pc:docMk/>
            <pc:sldMk cId="1628039169" sldId="2157"/>
            <ac:spMk id="3" creationId="{89484938-6D57-6B46-E110-082A0E4E699A}"/>
          </ac:spMkLst>
        </pc:spChg>
        <pc:picChg chg="add mod">
          <ac:chgData name="León, Sr. Rafael (OS-)" userId="c2fac837-0685-48a1-b800-b1141b3e9126" providerId="ADAL" clId="{64E44C17-A7AD-4392-A7D9-A933478C9BE2}" dt="2024-03-06T19:17:07.615" v="3483" actId="1076"/>
          <ac:picMkLst>
            <pc:docMk/>
            <pc:sldMk cId="1628039169" sldId="2157"/>
            <ac:picMk id="6" creationId="{994C08E1-EBF4-1147-65E9-D3074F701E72}"/>
          </ac:picMkLst>
        </pc:picChg>
      </pc:sldChg>
      <pc:sldChg chg="delSp new del mod">
        <pc:chgData name="León, Sr. Rafael (OS-)" userId="c2fac837-0685-48a1-b800-b1141b3e9126" providerId="ADAL" clId="{64E44C17-A7AD-4392-A7D9-A933478C9BE2}" dt="2024-03-06T17:18:11.471" v="2349" actId="47"/>
        <pc:sldMkLst>
          <pc:docMk/>
          <pc:sldMk cId="3124848698" sldId="2157"/>
        </pc:sldMkLst>
        <pc:spChg chg="del">
          <ac:chgData name="León, Sr. Rafael (OS-)" userId="c2fac837-0685-48a1-b800-b1141b3e9126" providerId="ADAL" clId="{64E44C17-A7AD-4392-A7D9-A933478C9BE2}" dt="2024-03-06T17:14:43.679" v="2341" actId="478"/>
          <ac:spMkLst>
            <pc:docMk/>
            <pc:sldMk cId="3124848698" sldId="2157"/>
            <ac:spMk id="2" creationId="{BD9550E2-0DC7-2479-4733-0F11A721DBC9}"/>
          </ac:spMkLst>
        </pc:spChg>
        <pc:spChg chg="del">
          <ac:chgData name="León, Sr. Rafael (OS-)" userId="c2fac837-0685-48a1-b800-b1141b3e9126" providerId="ADAL" clId="{64E44C17-A7AD-4392-A7D9-A933478C9BE2}" dt="2024-03-06T17:14:46.243" v="2342" actId="478"/>
          <ac:spMkLst>
            <pc:docMk/>
            <pc:sldMk cId="3124848698" sldId="2157"/>
            <ac:spMk id="3" creationId="{F9D0B21B-FA92-9C65-3C41-A360C3616A1D}"/>
          </ac:spMkLst>
        </pc:spChg>
        <pc:spChg chg="del">
          <ac:chgData name="León, Sr. Rafael (OS-)" userId="c2fac837-0685-48a1-b800-b1141b3e9126" providerId="ADAL" clId="{64E44C17-A7AD-4392-A7D9-A933478C9BE2}" dt="2024-03-06T17:14:49.075" v="2343" actId="478"/>
          <ac:spMkLst>
            <pc:docMk/>
            <pc:sldMk cId="3124848698" sldId="2157"/>
            <ac:spMk id="4" creationId="{9C5DCBF1-2350-A1E2-B764-FB73683368E0}"/>
          </ac:spMkLst>
        </pc:spChg>
      </pc:sldChg>
      <pc:sldChg chg="addSp delSp modSp new mod">
        <pc:chgData name="León, Sr. Rafael (OS-)" userId="c2fac837-0685-48a1-b800-b1141b3e9126" providerId="ADAL" clId="{64E44C17-A7AD-4392-A7D9-A933478C9BE2}" dt="2024-03-06T17:50:12.960" v="3422" actId="20577"/>
        <pc:sldMkLst>
          <pc:docMk/>
          <pc:sldMk cId="2848195455" sldId="2158"/>
        </pc:sldMkLst>
        <pc:spChg chg="mod">
          <ac:chgData name="León, Sr. Rafael (OS-)" userId="c2fac837-0685-48a1-b800-b1141b3e9126" providerId="ADAL" clId="{64E44C17-A7AD-4392-A7D9-A933478C9BE2}" dt="2024-03-06T17:26:35.690" v="2959" actId="20577"/>
          <ac:spMkLst>
            <pc:docMk/>
            <pc:sldMk cId="2848195455" sldId="2158"/>
            <ac:spMk id="2" creationId="{2829123C-F49F-E1C2-059E-18DB0CDC76D2}"/>
          </ac:spMkLst>
        </pc:spChg>
        <pc:spChg chg="del">
          <ac:chgData name="León, Sr. Rafael (OS-)" userId="c2fac837-0685-48a1-b800-b1141b3e9126" providerId="ADAL" clId="{64E44C17-A7AD-4392-A7D9-A933478C9BE2}" dt="2024-03-06T17:38:05.783" v="2962" actId="22"/>
          <ac:spMkLst>
            <pc:docMk/>
            <pc:sldMk cId="2848195455" sldId="2158"/>
            <ac:spMk id="3" creationId="{C6ABBE01-F8E0-C7A4-B4F9-741F972DDE9B}"/>
          </ac:spMkLst>
        </pc:spChg>
        <pc:spChg chg="mod">
          <ac:chgData name="León, Sr. Rafael (OS-)" userId="c2fac837-0685-48a1-b800-b1141b3e9126" providerId="ADAL" clId="{64E44C17-A7AD-4392-A7D9-A933478C9BE2}" dt="2024-03-06T17:50:12.960" v="3422" actId="20577"/>
          <ac:spMkLst>
            <pc:docMk/>
            <pc:sldMk cId="2848195455" sldId="2158"/>
            <ac:spMk id="4" creationId="{F9940B46-F283-2AA2-0E6B-C1B517040B1A}"/>
          </ac:spMkLst>
        </pc:spChg>
        <pc:picChg chg="add del">
          <ac:chgData name="León, Sr. Rafael (OS-)" userId="c2fac837-0685-48a1-b800-b1141b3e9126" providerId="ADAL" clId="{64E44C17-A7AD-4392-A7D9-A933478C9BE2}" dt="2024-03-06T17:38:04.179" v="2961" actId="478"/>
          <ac:picMkLst>
            <pc:docMk/>
            <pc:sldMk cId="2848195455" sldId="2158"/>
            <ac:picMk id="7" creationId="{51BD7C1E-E16C-BD54-6467-725804F3B7F0}"/>
          </ac:picMkLst>
        </pc:picChg>
        <pc:picChg chg="add mod ord">
          <ac:chgData name="León, Sr. Rafael (OS-)" userId="c2fac837-0685-48a1-b800-b1141b3e9126" providerId="ADAL" clId="{64E44C17-A7AD-4392-A7D9-A933478C9BE2}" dt="2024-03-06T17:38:08.476" v="2963" actId="1076"/>
          <ac:picMkLst>
            <pc:docMk/>
            <pc:sldMk cId="2848195455" sldId="2158"/>
            <ac:picMk id="9" creationId="{3538B2FA-9C2E-EB35-09B2-6B72E1955F61}"/>
          </ac:picMkLst>
        </pc:picChg>
      </pc:sldChg>
      <pc:sldChg chg="addSp delSp modSp new mod">
        <pc:chgData name="León, Sr. Rafael (OS-)" userId="c2fac837-0685-48a1-b800-b1141b3e9126" providerId="ADAL" clId="{64E44C17-A7AD-4392-A7D9-A933478C9BE2}" dt="2024-03-06T18:55:33.011" v="3479" actId="14100"/>
        <pc:sldMkLst>
          <pc:docMk/>
          <pc:sldMk cId="3145843869" sldId="2159"/>
        </pc:sldMkLst>
        <pc:spChg chg="mod">
          <ac:chgData name="León, Sr. Rafael (OS-)" userId="c2fac837-0685-48a1-b800-b1141b3e9126" providerId="ADAL" clId="{64E44C17-A7AD-4392-A7D9-A933478C9BE2}" dt="2024-03-06T18:17:56.811" v="3475" actId="1076"/>
          <ac:spMkLst>
            <pc:docMk/>
            <pc:sldMk cId="3145843869" sldId="2159"/>
            <ac:spMk id="2" creationId="{B308D599-6EC9-50E1-6A53-F273C4EB5226}"/>
          </ac:spMkLst>
        </pc:spChg>
        <pc:spChg chg="del">
          <ac:chgData name="León, Sr. Rafael (OS-)" userId="c2fac837-0685-48a1-b800-b1141b3e9126" providerId="ADAL" clId="{64E44C17-A7AD-4392-A7D9-A933478C9BE2}" dt="2024-03-06T17:51:15.886" v="3470" actId="478"/>
          <ac:spMkLst>
            <pc:docMk/>
            <pc:sldMk cId="3145843869" sldId="2159"/>
            <ac:spMk id="3" creationId="{8BC04D29-6F6E-3B12-F447-E417A781B774}"/>
          </ac:spMkLst>
        </pc:spChg>
        <pc:spChg chg="del">
          <ac:chgData name="León, Sr. Rafael (OS-)" userId="c2fac837-0685-48a1-b800-b1141b3e9126" providerId="ADAL" clId="{64E44C17-A7AD-4392-A7D9-A933478C9BE2}" dt="2024-03-06T17:51:16.918" v="3471" actId="478"/>
          <ac:spMkLst>
            <pc:docMk/>
            <pc:sldMk cId="3145843869" sldId="2159"/>
            <ac:spMk id="4" creationId="{1CAD38AB-C46A-1307-3A9A-AA20DC950043}"/>
          </ac:spMkLst>
        </pc:spChg>
        <pc:picChg chg="add mod">
          <ac:chgData name="León, Sr. Rafael (OS-)" userId="c2fac837-0685-48a1-b800-b1141b3e9126" providerId="ADAL" clId="{64E44C17-A7AD-4392-A7D9-A933478C9BE2}" dt="2024-03-06T18:55:33.011" v="3479" actId="14100"/>
          <ac:picMkLst>
            <pc:docMk/>
            <pc:sldMk cId="3145843869" sldId="2159"/>
            <ac:picMk id="7" creationId="{1433445F-007D-12BA-709F-55F8F150BF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179ADC"/>
                </a:solidFill>
              </a:rPr>
              <a:t>#</a:t>
            </a:r>
            <a:r>
              <a:rPr lang="en-US" sz="1400" err="1">
                <a:solidFill>
                  <a:srgbClr val="179ADC"/>
                </a:solidFill>
              </a:rPr>
              <a:t>UniversalHealth</a:t>
            </a:r>
            <a:endParaRPr lang="en-US" sz="140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</a:rPr>
              <a:t>#</a:t>
            </a:r>
            <a:r>
              <a:rPr lang="en-US" sz="1400" err="1">
                <a:solidFill>
                  <a:schemeClr val="bg1"/>
                </a:solidFill>
              </a:rPr>
              <a:t>UniversalHealth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oracle.com/es/database/what-is-a-relational-database/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64735C-818A-4018-F478-B71D8BADA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Conexión con bases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92D2-7756-FF7F-DC3D-270CCDC28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L" dirty="0"/>
              <a:t>Curso R avanzado CIM-PAHO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B2C81-F5E3-A615-B6C4-82F9536FE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7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123C-F49F-E1C2-059E-18DB0CDC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Windows y ODBC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38B2FA-9C2E-EB35-09B2-6B72E1955F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054419"/>
            <a:ext cx="5181600" cy="274916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40B46-F283-2AA2-0E6B-C1B517040B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GT" dirty="0"/>
              <a:t>Verán que no tienen nada instalado más que los de Windows.</a:t>
            </a:r>
          </a:p>
          <a:p>
            <a:r>
              <a:rPr lang="es-GT" dirty="0"/>
              <a:t>Para trabajar con distintas DBMS tienen que instalar su driver. </a:t>
            </a:r>
          </a:p>
          <a:p>
            <a:r>
              <a:rPr lang="es-GT" dirty="0"/>
              <a:t>Los paquetes DBI y </a:t>
            </a:r>
            <a:r>
              <a:rPr lang="es-GT" dirty="0" err="1"/>
              <a:t>Rposgres</a:t>
            </a:r>
            <a:r>
              <a:rPr lang="es-GT" dirty="0"/>
              <a:t> tienen una instalación de ODBC drivers para algunos DMBS pero de no existir, hay que instalar el que ofrece el DMBS en su página web (</a:t>
            </a:r>
            <a:r>
              <a:rPr lang="es-GT" dirty="0" err="1"/>
              <a:t>OracleDB</a:t>
            </a:r>
            <a:r>
              <a:rPr lang="es-GT" dirty="0"/>
              <a:t>, Microsoft SQL Server) requieren instalación adicional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BF4A0-4208-451A-1BC4-1FEC6B24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54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D599-6EC9-50E1-6A53-F273C4EB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319405"/>
            <a:ext cx="10856976" cy="1325563"/>
          </a:xfrm>
        </p:spPr>
        <p:txBody>
          <a:bodyPr/>
          <a:lstStyle/>
          <a:p>
            <a:r>
              <a:rPr lang="es-GT" dirty="0"/>
              <a:t>Conectar una base de datos con 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7089A-9B19-FCCC-FCC3-77F1E5169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445F-007D-12BA-709F-55F8F150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9" y="1352360"/>
            <a:ext cx="10143711" cy="403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438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74E7-7D79-446D-D428-0ADE8E2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¿Cómo funciona SQL?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4938-6D57-6B46-E110-082A0E4E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408" y="1690688"/>
            <a:ext cx="8138160" cy="4107499"/>
          </a:xfrm>
        </p:spPr>
        <p:txBody>
          <a:bodyPr/>
          <a:lstStyle/>
          <a:p>
            <a:r>
              <a:rPr lang="es-GT" dirty="0"/>
              <a:t>Existen consultas de SQL (</a:t>
            </a:r>
            <a:r>
              <a:rPr lang="es-GT" dirty="0" err="1"/>
              <a:t>queries</a:t>
            </a:r>
            <a:r>
              <a:rPr lang="es-GT" dirty="0"/>
              <a:t>) de varios tipos, SELECT, UPDATE, DELETE, INSERT y WHERE</a:t>
            </a:r>
          </a:p>
          <a:p>
            <a:r>
              <a:rPr lang="es-GT" dirty="0"/>
              <a:t>Hacer llamadas de consulta de SQL(</a:t>
            </a:r>
            <a:r>
              <a:rPr lang="es-GT" dirty="0" err="1"/>
              <a:t>Structured</a:t>
            </a:r>
            <a:r>
              <a:rPr lang="es-GT" dirty="0"/>
              <a:t> </a:t>
            </a:r>
            <a:r>
              <a:rPr lang="es-GT" dirty="0" err="1"/>
              <a:t>query</a:t>
            </a:r>
            <a:r>
              <a:rPr lang="es-GT" dirty="0"/>
              <a:t> </a:t>
            </a:r>
            <a:r>
              <a:rPr lang="es-GT" dirty="0" err="1"/>
              <a:t>language</a:t>
            </a:r>
            <a:r>
              <a:rPr lang="es-GT" dirty="0"/>
              <a:t>) funciona con consultas estructuradas con tres instrucciones base</a:t>
            </a:r>
          </a:p>
          <a:p>
            <a:r>
              <a:rPr lang="es-GT" dirty="0"/>
              <a:t>SELECT (¿Qué?)</a:t>
            </a:r>
          </a:p>
          <a:p>
            <a:r>
              <a:rPr lang="es-GT" dirty="0"/>
              <a:t>FROM (¿Dónde?)</a:t>
            </a:r>
          </a:p>
          <a:p>
            <a:r>
              <a:rPr lang="es-GT" dirty="0"/>
              <a:t>WHERE (¿Cómo?)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76359-619A-B7D6-3DEF-4A6AF8862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Well Bee">
            <a:extLst>
              <a:ext uri="{FF2B5EF4-FFF2-40B4-BE49-F238E27FC236}">
                <a16:creationId xmlns:a16="http://schemas.microsoft.com/office/drawing/2014/main" id="{994C08E1-EBF4-1147-65E9-D3074F701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70" y="1814212"/>
            <a:ext cx="3720028" cy="37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3916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rrow with black text&#10;&#10;Description automatically generated">
            <a:extLst>
              <a:ext uri="{FF2B5EF4-FFF2-40B4-BE49-F238E27FC236}">
                <a16:creationId xmlns:a16="http://schemas.microsoft.com/office/drawing/2014/main" id="{EABAB423-9944-22FC-E17B-4FC1946A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39" y="4059936"/>
            <a:ext cx="8959181" cy="198558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FF27000-0B61-4AB2-0F2F-D62B19AE8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0"/>
          <a:stretch/>
        </p:blipFill>
        <p:spPr>
          <a:xfrm>
            <a:off x="3349336" y="2220820"/>
            <a:ext cx="7263384" cy="1856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074E7-7D79-446D-D428-0ADE8E2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¿Cómo lo hacemos desde 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4938-6D57-6B46-E110-082A0E4E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408" y="1690688"/>
            <a:ext cx="10250424" cy="4107499"/>
          </a:xfrm>
        </p:spPr>
        <p:txBody>
          <a:bodyPr/>
          <a:lstStyle/>
          <a:p>
            <a:r>
              <a:rPr lang="es-GT" dirty="0"/>
              <a:t>A través de paquetes de conexión con bases de datos.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76359-619A-B7D6-3DEF-4A6AF8862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A blue circle with a white letter in it&#10;&#10;Description automatically generated">
            <a:extLst>
              <a:ext uri="{FF2B5EF4-FFF2-40B4-BE49-F238E27FC236}">
                <a16:creationId xmlns:a16="http://schemas.microsoft.com/office/drawing/2014/main" id="{F9842A87-1AC6-027F-292B-5C7364C4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36" y="213397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6570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err="1"/>
              <a:t>Pasemos</a:t>
            </a:r>
            <a:r>
              <a:rPr lang="en-US" sz="3200" dirty="0"/>
              <a:t> a R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OMW Bee">
            <a:extLst>
              <a:ext uri="{FF2B5EF4-FFF2-40B4-BE49-F238E27FC236}">
                <a16:creationId xmlns:a16="http://schemas.microsoft.com/office/drawing/2014/main" id="{F59B87CF-B100-FCE6-F22C-D0F25F526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779">
            <a:off x="1034884" y="1670658"/>
            <a:ext cx="5252569" cy="5252569"/>
          </a:xfrm>
          <a:prstGeom prst="rect">
            <a:avLst/>
          </a:prstGeom>
        </p:spPr>
      </p:pic>
      <p:pic>
        <p:nvPicPr>
          <p:cNvPr id="3078" name="Picture 6" descr="RStudio Logo Usage Guidelines - RStudio">
            <a:extLst>
              <a:ext uri="{FF2B5EF4-FFF2-40B4-BE49-F238E27FC236}">
                <a16:creationId xmlns:a16="http://schemas.microsoft.com/office/drawing/2014/main" id="{BCDE400A-93EE-5979-44C8-ABE451BC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3" y="1790254"/>
            <a:ext cx="5760039" cy="202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89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5B39D-1FED-E053-5492-8E32D1BF5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La fantasía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51F09-29B6-C755-4E3F-766600B87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standing in a field with a castle in the background&#10;&#10;Description automatically generated">
            <a:extLst>
              <a:ext uri="{FF2B5EF4-FFF2-40B4-BE49-F238E27FC236}">
                <a16:creationId xmlns:a16="http://schemas.microsoft.com/office/drawing/2014/main" id="{E3518199-47B3-3001-5681-FD88B85C4D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" y="109728"/>
            <a:ext cx="11866248" cy="59331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50227-6E3A-6BBE-4486-E12C2E984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DB14408-A1D0-5BC1-B89C-0ABE0CB155C9}"/>
              </a:ext>
            </a:extLst>
          </p:cNvPr>
          <p:cNvSpPr/>
          <p:nvPr/>
        </p:nvSpPr>
        <p:spPr>
          <a:xfrm>
            <a:off x="6711696" y="2075688"/>
            <a:ext cx="2880360" cy="171907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1200" dirty="0">
                <a:solidFill>
                  <a:schemeClr val="tx1"/>
                </a:solidFill>
              </a:rPr>
              <a:t>“Voy a descargar mis bases de registro nominal”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19" descr="A black text with a pattern&#10;&#10;Description automatically generated with medium confidence">
            <a:extLst>
              <a:ext uri="{FF2B5EF4-FFF2-40B4-BE49-F238E27FC236}">
                <a16:creationId xmlns:a16="http://schemas.microsoft.com/office/drawing/2014/main" id="{CAFEA6B5-F4EF-D05D-C388-59D05B92D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20667" r="7554" b="64133"/>
          <a:stretch/>
        </p:blipFill>
        <p:spPr>
          <a:xfrm>
            <a:off x="7107535" y="2395728"/>
            <a:ext cx="208868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1648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5B39D-1FED-E053-5492-8E32D1BF5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La realidad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51F09-29B6-C755-4E3F-766600B87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1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ower with a fire in the sky&#10;&#10;Description automatically generated">
            <a:extLst>
              <a:ext uri="{FF2B5EF4-FFF2-40B4-BE49-F238E27FC236}">
                <a16:creationId xmlns:a16="http://schemas.microsoft.com/office/drawing/2014/main" id="{CB5A3118-41C9-37EC-6A94-583591CB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" y="70082"/>
            <a:ext cx="10690860" cy="6020951"/>
          </a:xfrm>
          <a:prstGeom prst="rect">
            <a:avLst/>
          </a:prstGeom>
        </p:spPr>
      </p:pic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CAAC0AAF-26BE-36E5-6F41-17DFC15A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3624" y="3001143"/>
            <a:ext cx="1243584" cy="1356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3A5C-6212-D010-2D2E-4FB61D762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7C23858E-D003-6DD6-D822-3F8929E64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3624" y="2145292"/>
            <a:ext cx="1243584" cy="135686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F2380AD9-F6FB-BF26-8F7B-FA2DAC9B5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3624" y="1323322"/>
            <a:ext cx="1243584" cy="1356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5D276C-5FB7-B6D6-8293-6585687C5748}"/>
              </a:ext>
            </a:extLst>
          </p:cNvPr>
          <p:cNvSpPr txBox="1"/>
          <p:nvPr/>
        </p:nvSpPr>
        <p:spPr>
          <a:xfrm>
            <a:off x="6441948" y="426152"/>
            <a:ext cx="3172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dirty="0">
                <a:solidFill>
                  <a:schemeClr val="bg1"/>
                </a:solidFill>
              </a:rPr>
              <a:t>Bases de datos de 10gb </a:t>
            </a:r>
            <a:r>
              <a:rPr lang="en-US" sz="32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552679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5B39D-1FED-E053-5492-8E32D1BF5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s-CL" dirty="0"/>
              <a:t>La solución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51F09-29B6-C755-4E3F-766600B87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Ashamed Bee">
            <a:extLst>
              <a:ext uri="{FF2B5EF4-FFF2-40B4-BE49-F238E27FC236}">
                <a16:creationId xmlns:a16="http://schemas.microsoft.com/office/drawing/2014/main" id="{F40CEF18-E67B-0E2A-126E-14556832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5" y="1145308"/>
            <a:ext cx="4567382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n elephant head&#10;&#10;Description automatically generated">
            <a:extLst>
              <a:ext uri="{FF2B5EF4-FFF2-40B4-BE49-F238E27FC236}">
                <a16:creationId xmlns:a16="http://schemas.microsoft.com/office/drawing/2014/main" id="{419E57DA-CAB1-3D4E-7D2C-21E1A2D2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03" y="4266336"/>
            <a:ext cx="1987411" cy="111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11D8D-1BC6-BFF7-9D02-FF7AB3F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Trabajar con bases de datos relacionales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560BF-C37D-E01D-8602-A4DF2B09B7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GT" dirty="0"/>
              <a:t>¿Qué son?</a:t>
            </a:r>
          </a:p>
          <a:p>
            <a:pPr lvl="1"/>
            <a:r>
              <a:rPr lang="es-GT" dirty="0"/>
              <a:t>Tipo de base de datos que almacena y proporciona acceso a puntos de datos relacionados entre si (</a:t>
            </a:r>
            <a:r>
              <a:rPr lang="es-GT" dirty="0">
                <a:hlinkClick r:id="rId3"/>
              </a:rPr>
              <a:t>Oracle</a:t>
            </a:r>
            <a:r>
              <a:rPr lang="es-GT" dirty="0"/>
              <a:t>)</a:t>
            </a:r>
          </a:p>
          <a:p>
            <a:r>
              <a:rPr lang="es-GT" dirty="0"/>
              <a:t>En propósitos prácticos es una colección de tablas de datos conectadas entre sí y se almacena en un sistema de manejo de base de datos. DBMS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CCCE8-C26B-D017-64D7-FE33C55B95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¿Cómo funcionan?</a:t>
            </a:r>
          </a:p>
          <a:p>
            <a:pPr lvl="1"/>
            <a:r>
              <a:rPr lang="es-GT" sz="1800" dirty="0"/>
              <a:t>Una base de datos relacional es un software usualmente instalado en servidores a los que se accede a través de usuarios diferenciados.</a:t>
            </a:r>
          </a:p>
          <a:p>
            <a:pPr lvl="2"/>
            <a:r>
              <a:rPr lang="es-GT" sz="1400" dirty="0"/>
              <a:t>Optimizado para lectura y escritura</a:t>
            </a:r>
          </a:p>
          <a:p>
            <a:pPr lvl="2"/>
            <a:r>
              <a:rPr lang="es-GT" sz="1400" dirty="0"/>
              <a:t>De alta disponibilidad</a:t>
            </a:r>
          </a:p>
          <a:p>
            <a:pPr lvl="2"/>
            <a:r>
              <a:rPr lang="es-GT" sz="1400" dirty="0"/>
              <a:t>Con herramientas de consulta a través de un lenguaje propio. Basado en SQL (</a:t>
            </a:r>
            <a:r>
              <a:rPr lang="es-GT" sz="1400" dirty="0" err="1"/>
              <a:t>Structured</a:t>
            </a:r>
            <a:r>
              <a:rPr lang="es-GT" sz="1400" dirty="0"/>
              <a:t> </a:t>
            </a:r>
            <a:r>
              <a:rPr lang="es-GT" sz="1400" dirty="0" err="1"/>
              <a:t>query</a:t>
            </a:r>
            <a:r>
              <a:rPr lang="es-GT" sz="1400" dirty="0"/>
              <a:t> </a:t>
            </a:r>
            <a:r>
              <a:rPr lang="es-GT" sz="1400" dirty="0" err="1"/>
              <a:t>language</a:t>
            </a:r>
            <a:r>
              <a:rPr lang="es-GT" sz="1400" dirty="0"/>
              <a:t>)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34B28-7D1D-7579-E85A-3FF418300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D11D7A-6B05-F349-2FBD-4825FA28C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1516" y="4293018"/>
            <a:ext cx="1673352" cy="863976"/>
          </a:xfrm>
          <a:prstGeom prst="rect">
            <a:avLst/>
          </a:prstGeom>
        </p:spPr>
      </p:pic>
      <p:pic>
        <p:nvPicPr>
          <p:cNvPr id="11" name="Picture 10" descr="A blue hexagon with black text&#10;&#10;Description automatically generated">
            <a:extLst>
              <a:ext uri="{FF2B5EF4-FFF2-40B4-BE49-F238E27FC236}">
                <a16:creationId xmlns:a16="http://schemas.microsoft.com/office/drawing/2014/main" id="{A7953A3B-4E8D-B516-E0DA-395685C13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409" y="4540012"/>
            <a:ext cx="1215669" cy="1393112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2B2D75A2-0A7E-9042-CF55-FBF73FBC2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08" y="5221914"/>
            <a:ext cx="2258070" cy="867049"/>
          </a:xfrm>
          <a:prstGeom prst="rect">
            <a:avLst/>
          </a:prstGeom>
        </p:spPr>
      </p:pic>
      <p:pic>
        <p:nvPicPr>
          <p:cNvPr id="15" name="Picture 14" descr="A logo for a microsoft server&#10;&#10;Description automatically generated">
            <a:extLst>
              <a:ext uri="{FF2B5EF4-FFF2-40B4-BE49-F238E27FC236}">
                <a16:creationId xmlns:a16="http://schemas.microsoft.com/office/drawing/2014/main" id="{D7F4062C-3A1E-9C93-B0A9-9D61DFE2A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55" y="5202839"/>
            <a:ext cx="1013569" cy="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634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74E7-7D79-446D-D428-0ADE8E2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¿Qué tenemos que saber?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4938-6D57-6B46-E110-082A0E4E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408" y="1690688"/>
            <a:ext cx="10250424" cy="4107499"/>
          </a:xfrm>
        </p:spPr>
        <p:txBody>
          <a:bodyPr/>
          <a:lstStyle/>
          <a:p>
            <a:r>
              <a:rPr lang="es-GT" dirty="0"/>
              <a:t>Entender que es un driver de conexión</a:t>
            </a:r>
          </a:p>
          <a:p>
            <a:pPr lvl="1"/>
            <a:r>
              <a:rPr lang="es-GT" dirty="0"/>
              <a:t>Aprender un poco sobre ODBC</a:t>
            </a:r>
          </a:p>
          <a:p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</a:t>
            </a:r>
            <a:endParaRPr lang="es-GT" dirty="0"/>
          </a:p>
          <a:p>
            <a:r>
              <a:rPr lang="es-GT" dirty="0"/>
              <a:t>Tener una noción de como funciona SQL</a:t>
            </a:r>
          </a:p>
          <a:p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consultas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R</a:t>
            </a:r>
          </a:p>
          <a:p>
            <a:r>
              <a:rPr lang="en-US" dirty="0" err="1"/>
              <a:t>Recordar</a:t>
            </a:r>
            <a:r>
              <a:rPr lang="en-US" dirty="0"/>
              <a:t> la </a:t>
            </a:r>
            <a:r>
              <a:rPr lang="en-US" dirty="0" err="1"/>
              <a:t>sintaxis</a:t>
            </a:r>
            <a:r>
              <a:rPr lang="en-US" dirty="0"/>
              <a:t> de DPLYR y </a:t>
            </a:r>
            <a:r>
              <a:rPr lang="en-US" dirty="0" err="1"/>
              <a:t>compararla</a:t>
            </a:r>
            <a:r>
              <a:rPr lang="en-US" dirty="0"/>
              <a:t> con SQL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76359-619A-B7D6-3DEF-4A6AF8862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17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square boxes with different sizes and symbols&#10;&#10;Description automatically generated with medium confidence">
            <a:extLst>
              <a:ext uri="{FF2B5EF4-FFF2-40B4-BE49-F238E27FC236}">
                <a16:creationId xmlns:a16="http://schemas.microsoft.com/office/drawing/2014/main" id="{6D019713-6069-3FDF-96F4-0013BA510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55" y="4268332"/>
            <a:ext cx="5058441" cy="1797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074E7-7D79-446D-D428-0ADE8E2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¿Qué es un driver de conexión?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4938-6D57-6B46-E110-082A0E4E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8408" y="1690688"/>
            <a:ext cx="10250424" cy="4107499"/>
          </a:xfrm>
        </p:spPr>
        <p:txBody>
          <a:bodyPr/>
          <a:lstStyle/>
          <a:p>
            <a:r>
              <a:rPr lang="es-GT" dirty="0"/>
              <a:t>Es un componente de software que permite a las aplicaciones interactuar con sistemas de manejo de bases de datos (DBMS). Actúa como un puente entre una aplicación y una base de datos. </a:t>
            </a:r>
          </a:p>
          <a:p>
            <a:pPr lvl="1"/>
            <a:r>
              <a:rPr lang="es-GT" dirty="0"/>
              <a:t>Para poder comunicarnos con una base de datos, necesitamos tener en nuestro computador el driver correcto de conexión. </a:t>
            </a:r>
          </a:p>
          <a:p>
            <a:pPr lvl="2"/>
            <a:r>
              <a:rPr lang="es-GT" dirty="0"/>
              <a:t>Este driver es específico para cada manejador de base datos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76359-619A-B7D6-3DEF-4A6AF8862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6274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ssmentDone xmlns="4989f34c-53b6-4c13-92d3-20e963bdea15" xsi:nil="true"/>
    <h4d5a6f5320548c887a9ca0b433eca60 xmlns="4989f34c-53b6-4c13-92d3-20e963bdea15">
      <Terms xmlns="http://schemas.microsoft.com/office/infopath/2007/PartnerControls"/>
    </h4d5a6f5320548c887a9ca0b433eca60>
    <SectionDone xmlns="4989f34c-53b6-4c13-92d3-20e963bdea15" xsi:nil="true"/>
    <lcf76f155ced4ddcb4097134ff3c332f xmlns="4989f34c-53b6-4c13-92d3-20e963bdea15">
      <Terms xmlns="http://schemas.microsoft.com/office/infopath/2007/PartnerControls"/>
    </lcf76f155ced4ddcb4097134ff3c332f>
    <TaxCatchAll xmlns="63f513c6-35fa-4931-8c50-b609e7189350" xsi:nil="true"/>
    <SharedWithUsers xmlns="63f513c6-35fa-4931-8c50-b609e7189350">
      <UserInfo>
        <DisplayName>Alvarez,  Dan (OS-)</DisplayName>
        <AccountId>38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CBC918D5D1D48BC253772FA4A2A2A" ma:contentTypeVersion="22" ma:contentTypeDescription="Create a new document." ma:contentTypeScope="" ma:versionID="3bc5fc8ce9af08f171c5473651c8b843">
  <xsd:schema xmlns:xsd="http://www.w3.org/2001/XMLSchema" xmlns:xs="http://www.w3.org/2001/XMLSchema" xmlns:p="http://schemas.microsoft.com/office/2006/metadata/properties" xmlns:ns2="4989f34c-53b6-4c13-92d3-20e963bdea15" xmlns:ns3="63f513c6-35fa-4931-8c50-b609e7189350" targetNamespace="http://schemas.microsoft.com/office/2006/metadata/properties" ma:root="true" ma:fieldsID="e50e0dc527af8123b5da5903c8a1dcba" ns2:_="" ns3:_="">
    <xsd:import namespace="4989f34c-53b6-4c13-92d3-20e963bdea15"/>
    <xsd:import namespace="63f513c6-35fa-4931-8c50-b609e7189350"/>
    <xsd:element name="properties">
      <xsd:complexType>
        <xsd:sequence>
          <xsd:element name="documentManagement">
            <xsd:complexType>
              <xsd:all>
                <xsd:element ref="ns2:SectionDone" minOccurs="0"/>
                <xsd:element ref="ns2:AssessmentDon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h4d5a6f5320548c887a9ca0b433eca60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9f34c-53b6-4c13-92d3-20e963bdea15" elementFormDefault="qualified">
    <xsd:import namespace="http://schemas.microsoft.com/office/2006/documentManagement/types"/>
    <xsd:import namespace="http://schemas.microsoft.com/office/infopath/2007/PartnerControls"/>
    <xsd:element name="SectionDone" ma:index="2" nillable="true" ma:displayName="Section Done" ma:description="If section is complete select it" ma:internalName="SectionDone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gulatory preparedness"/>
                    <xsd:enumeration value="Planning, coordination and service delivery"/>
                    <xsd:enumeration value="Costing and funding"/>
                    <xsd:enumeration value="Demand generation"/>
                    <xsd:enumeration value="Vaccine safety"/>
                    <xsd:enumeration value="Monitoring and evaluation"/>
                    <xsd:enumeration value="COVID-19 surveillance"/>
                  </xsd:restriction>
                </xsd:simpleType>
              </xsd:element>
            </xsd:sequence>
          </xsd:extension>
        </xsd:complexContent>
      </xsd:complexType>
    </xsd:element>
    <xsd:element name="AssessmentDone" ma:index="4" nillable="true" ma:displayName="Assessment Done" ma:description="All sections of the assessment are completed " ma:format="Dropdown" ma:internalName="AssessmentDone" ma:readOnly="false">
      <xsd:simpleType>
        <xsd:restriction base="dms:Choice">
          <xsd:enumeration value="Yes"/>
          <xsd:enumeration value="No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h4d5a6f5320548c887a9ca0b433eca60" ma:index="19" nillable="true" ma:taxonomy="true" ma:internalName="h4d5a6f5320548c887a9ca0b433eca60" ma:taxonomyFieldName="PAHO_x0020_Keyword" ma:displayName="PAHO Keyword" ma:default="" ma:fieldId="{14d5a6f5-3205-48c8-87a9-ca0b433eca60}" ma:taxonomyMulti="true" ma:sspId="c0f44cca-6aff-4d49-827c-e4b3bc2e3f13" ma:termSetId="e04e7722-c50b-42ac-a63e-7080933752e3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6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513c6-35fa-4931-8c50-b609e71893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3" nillable="true" ma:displayName="Taxonomy Catch All Column" ma:hidden="true" ma:list="{a80af661-029a-40cf-a2a9-9c503a883a50}" ma:internalName="TaxCatchAll" ma:showField="CatchAllData" ma:web="63f513c6-35fa-4931-8c50-b609e71893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schemas.microsoft.com/office/2006/metadata/properties"/>
    <ds:schemaRef ds:uri="63f513c6-35fa-4931-8c50-b609e7189350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4989f34c-53b6-4c13-92d3-20e963bdea15"/>
  </ds:schemaRefs>
</ds:datastoreItem>
</file>

<file path=customXml/itemProps2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2040BF-3E39-4DD7-A4CD-5C03F388E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89f34c-53b6-4c13-92d3-20e963bdea15"/>
    <ds:schemaRef ds:uri="63f513c6-35fa-4931-8c50-b609e71893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</TotalTime>
  <Words>435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Calibri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Trabajar con bases de datos relacionales</vt:lpstr>
      <vt:lpstr>¿Qué tenemos que saber?</vt:lpstr>
      <vt:lpstr>¿Qué es un driver de conexión?</vt:lpstr>
      <vt:lpstr>Windows y ODBC</vt:lpstr>
      <vt:lpstr>Conectar una base de datos con R</vt:lpstr>
      <vt:lpstr>¿Cómo funciona SQL?</vt:lpstr>
      <vt:lpstr>¿Cómo lo hacemos desde R?</vt:lpstr>
      <vt:lpstr>Pasemos a R 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León, Sr. Rafael (OS-)</cp:lastModifiedBy>
  <cp:revision>2</cp:revision>
  <dcterms:created xsi:type="dcterms:W3CDTF">2020-02-24T17:34:00Z</dcterms:created>
  <dcterms:modified xsi:type="dcterms:W3CDTF">2024-03-06T19:26:37Z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0x01010028ECBC918D5D1D48BC253772FA4A2A2A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  <property fmtid="{D5CDD505-2E9C-101B-9397-08002B2CF9AE}" pid="5" name="MediaServiceImageTags">
    <vt:lpwstr/>
  </property>
  <property fmtid="{D5CDD505-2E9C-101B-9397-08002B2CF9AE}" pid="6" name="PAHO Keyword">
    <vt:lpwstr/>
  </property>
</Properties>
</file>